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06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9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2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76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37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81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02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2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5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3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34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5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58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3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97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Nike Shop - Product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dirty="0"/>
              <a:t>A Python Flask Application with MySQL Database</a:t>
            </a:r>
          </a:p>
          <a:p>
            <a:pPr algn="l"/>
            <a:r>
              <a:rPr lang="en-US" dirty="0"/>
              <a:t>Made by: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Ahmad Samer Yahya – 202010734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Mohammad Abu </a:t>
            </a:r>
            <a:r>
              <a:rPr lang="en-US" dirty="0" err="1"/>
              <a:t>Saa</a:t>
            </a:r>
            <a:r>
              <a:rPr lang="en-US" dirty="0"/>
              <a:t> - 202110311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94" y="609600"/>
            <a:ext cx="2732755" cy="1905000"/>
          </a:xfrm>
        </p:spPr>
        <p:txBody>
          <a:bodyPr>
            <a:normAutofit/>
          </a:bodyPr>
          <a:lstStyle/>
          <a:p>
            <a:r>
              <a:rPr lang="en-US" sz="2400"/>
              <a:t>Deleting a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94" y="2666999"/>
            <a:ext cx="2732755" cy="3216276"/>
          </a:xfrm>
        </p:spPr>
        <p:txBody>
          <a:bodyPr anchor="t">
            <a:normAutofit/>
          </a:bodyPr>
          <a:lstStyle/>
          <a:p>
            <a:r>
              <a:rPr lang="en-US" sz="1600"/>
              <a:t>Process:</a:t>
            </a:r>
          </a:p>
          <a:p>
            <a:r>
              <a:rPr lang="en-US" sz="1600"/>
              <a:t>- Confirmation before deletion.</a:t>
            </a:r>
          </a:p>
          <a:p>
            <a:r>
              <a:rPr lang="en-US" sz="1600"/>
              <a:t>- SQL query to delete and re-index the product IDs.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78DCAD0-AE0B-AAFA-5A78-3D48D7B98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45" y="2860466"/>
            <a:ext cx="5187475" cy="81702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Live Demo:</a:t>
            </a:r>
          </a:p>
          <a:p>
            <a:r>
              <a:rPr dirty="0"/>
              <a:t>- Walkthrough of adding, editing, and deleting a product.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E632A2CA-4BC3-4C14-92FB-227C1DA1C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8666" r="2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59" y="609601"/>
            <a:ext cx="6507166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 for listening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259" y="3886200"/>
            <a:ext cx="6507166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SzPct val="100000"/>
              <a:buNone/>
            </a:pPr>
            <a:r>
              <a:rPr lang="en-US" sz="2100" dirty="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Overview:</a:t>
            </a:r>
          </a:p>
          <a:p>
            <a:r>
              <a:rPr dirty="0"/>
              <a:t>- Brief description of the project.</a:t>
            </a:r>
          </a:p>
          <a:p>
            <a:r>
              <a:rPr dirty="0"/>
              <a:t>- The goal of the project: To manage Nike product orders using a web interface.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348" y="609600"/>
            <a:ext cx="3841955" cy="1905000"/>
          </a:xfrm>
        </p:spPr>
        <p:txBody>
          <a:bodyPr>
            <a:normAutofit/>
          </a:bodyPr>
          <a:lstStyle/>
          <a:p>
            <a:r>
              <a:rPr lang="en-US"/>
              <a:t>Project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5348" y="2666999"/>
            <a:ext cx="3841955" cy="3216276"/>
          </a:xfrm>
        </p:spPr>
        <p:txBody>
          <a:bodyPr anchor="t">
            <a:normAutofit/>
          </a:bodyPr>
          <a:lstStyle/>
          <a:p>
            <a:r>
              <a:rPr lang="en-US"/>
              <a:t>Components:</a:t>
            </a:r>
          </a:p>
          <a:p>
            <a:pPr lvl="1"/>
            <a:r>
              <a:rPr lang="en-US"/>
              <a:t>- Flask: Backend framework.</a:t>
            </a:r>
          </a:p>
          <a:p>
            <a:pPr lvl="1"/>
            <a:r>
              <a:rPr lang="en-US"/>
              <a:t>- MySQL: Database management.</a:t>
            </a:r>
          </a:p>
          <a:p>
            <a:pPr lvl="1"/>
            <a:r>
              <a:rPr lang="en-US"/>
              <a:t>- HTML/CSS: Frontend interface.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25C4BC35-D1B3-E521-A7B8-DD6B4F4A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94" y="1224619"/>
            <a:ext cx="4088720" cy="408872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370" y="0"/>
            <a:ext cx="7027065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56636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516" y="643467"/>
            <a:ext cx="3255017" cy="5571064"/>
          </a:xfrm>
        </p:spPr>
        <p:txBody>
          <a:bodyPr anchor="ctr">
            <a:normAutofit/>
          </a:bodyPr>
          <a:lstStyle/>
          <a:p>
            <a:r>
              <a:rPr lang="en-US" sz="3500"/>
              <a:t>Backend - Flask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374" y="643467"/>
            <a:ext cx="3391110" cy="5571064"/>
          </a:xfrm>
        </p:spPr>
        <p:txBody>
          <a:bodyPr>
            <a:normAutofit/>
          </a:bodyPr>
          <a:lstStyle/>
          <a:p>
            <a:r>
              <a:rPr dirty="0"/>
              <a:t>File: app.py</a:t>
            </a:r>
          </a:p>
          <a:p>
            <a:r>
              <a:rPr dirty="0"/>
              <a:t> Key routes: /</a:t>
            </a:r>
          </a:p>
          <a:p>
            <a:pPr lvl="1"/>
            <a:r>
              <a:rPr dirty="0"/>
              <a:t>  /</a:t>
            </a:r>
            <a:r>
              <a:rPr dirty="0" err="1"/>
              <a:t>product_list</a:t>
            </a:r>
            <a:endParaRPr dirty="0"/>
          </a:p>
          <a:p>
            <a:pPr lvl="1"/>
            <a:r>
              <a:rPr dirty="0"/>
              <a:t>  /</a:t>
            </a:r>
            <a:r>
              <a:rPr dirty="0" err="1"/>
              <a:t>add_product</a:t>
            </a:r>
            <a:endParaRPr dirty="0"/>
          </a:p>
          <a:p>
            <a:pPr lvl="1"/>
            <a:r>
              <a:rPr dirty="0"/>
              <a:t>  /</a:t>
            </a:r>
            <a:r>
              <a:rPr dirty="0" err="1"/>
              <a:t>edit_product</a:t>
            </a:r>
            <a:r>
              <a:rPr dirty="0"/>
              <a:t>/&lt;</a:t>
            </a:r>
            <a:r>
              <a:rPr dirty="0" err="1"/>
              <a:t>int:product_id</a:t>
            </a:r>
            <a:r>
              <a:rPr dirty="0"/>
              <a:t>&gt;</a:t>
            </a:r>
          </a:p>
          <a:p>
            <a:pPr lvl="1"/>
            <a:r>
              <a:rPr dirty="0"/>
              <a:t>  /</a:t>
            </a:r>
            <a:r>
              <a:rPr dirty="0" err="1"/>
              <a:t>delete_product</a:t>
            </a:r>
            <a:r>
              <a:rPr dirty="0"/>
              <a:t>/&lt;</a:t>
            </a:r>
            <a:r>
              <a:rPr dirty="0" err="1"/>
              <a:t>int:product_id</a:t>
            </a:r>
            <a:r>
              <a:rPr dirty="0"/>
              <a:t>&gt;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Database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MySQL Connection:</a:t>
            </a:r>
          </a:p>
          <a:p>
            <a:pPr lvl="1"/>
            <a:r>
              <a:rPr dirty="0"/>
              <a:t>- Host: localhost</a:t>
            </a:r>
          </a:p>
          <a:p>
            <a:pPr lvl="1"/>
            <a:r>
              <a:rPr dirty="0"/>
              <a:t>- User: root</a:t>
            </a:r>
          </a:p>
          <a:p>
            <a:pPr lvl="1"/>
            <a:r>
              <a:rPr dirty="0"/>
              <a:t>- Password: 12345678</a:t>
            </a:r>
          </a:p>
          <a:p>
            <a:pPr lvl="1"/>
            <a:r>
              <a:rPr dirty="0"/>
              <a:t>- Database: </a:t>
            </a:r>
            <a:r>
              <a:rPr dirty="0" err="1"/>
              <a:t>nikeshop</a:t>
            </a:r>
            <a:endParaRPr dirty="0"/>
          </a:p>
          <a:p>
            <a:r>
              <a:rPr dirty="0"/>
              <a:t>Table Schema:</a:t>
            </a:r>
          </a:p>
          <a:p>
            <a:r>
              <a:rPr dirty="0"/>
              <a:t>- Table: </a:t>
            </a:r>
            <a:r>
              <a:rPr dirty="0" err="1"/>
              <a:t>My_Product</a:t>
            </a:r>
            <a:endParaRPr dirty="0"/>
          </a:p>
          <a:p>
            <a:pPr lvl="1"/>
            <a:r>
              <a:rPr dirty="0"/>
              <a:t>- Columns: </a:t>
            </a:r>
            <a:r>
              <a:rPr dirty="0" err="1"/>
              <a:t>product_id</a:t>
            </a:r>
            <a:r>
              <a:rPr dirty="0"/>
              <a:t>, name, amount, phone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F1B0CEE-40E9-4569-A22A-E34D2B4B9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9" y="3763810"/>
            <a:ext cx="2579706" cy="2081765"/>
          </a:xfrm>
        </p:spPr>
        <p:txBody>
          <a:bodyPr anchor="ctr">
            <a:normAutofit/>
          </a:bodyPr>
          <a:lstStyle/>
          <a:p>
            <a:r>
              <a:rPr lang="en-US"/>
              <a:t>Frontend - Index Page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AF2AAD9-DC12-41B5-B801-1C848B9C4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039" y="651886"/>
            <a:ext cx="1769608" cy="2743200"/>
          </a:xfrm>
          <a:prstGeom prst="roundRect">
            <a:avLst>
              <a:gd name="adj" fmla="val 74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website&#10;&#10;Description automatically generated">
            <a:extLst>
              <a:ext uri="{FF2B5EF4-FFF2-40B4-BE49-F238E27FC236}">
                <a16:creationId xmlns:a16="http://schemas.microsoft.com/office/drawing/2014/main" id="{E491FECE-C240-0D9E-C9EA-29D73C241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45" r="14844" b="-2"/>
          <a:stretch/>
        </p:blipFill>
        <p:spPr>
          <a:xfrm>
            <a:off x="700779" y="1012425"/>
            <a:ext cx="1355115" cy="1775341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871ECBC-9661-462A-B1C3-57CE6A867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573" y="651886"/>
            <a:ext cx="1769607" cy="2743200"/>
          </a:xfrm>
          <a:prstGeom prst="roundRect">
            <a:avLst>
              <a:gd name="adj" fmla="val 74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87FB3B39-968E-85EF-4A1D-17FB355BB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667" b="1"/>
          <a:stretch/>
        </p:blipFill>
        <p:spPr>
          <a:xfrm>
            <a:off x="2795434" y="1514282"/>
            <a:ext cx="1357884" cy="1018407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0EB186E-D833-4889-9063-A76339A8E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4105" y="651886"/>
            <a:ext cx="1769608" cy="2743200"/>
          </a:xfrm>
          <a:prstGeom prst="roundRect">
            <a:avLst>
              <a:gd name="adj" fmla="val 74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llage of shoes&#10;&#10;Description automatically generated">
            <a:extLst>
              <a:ext uri="{FF2B5EF4-FFF2-40B4-BE49-F238E27FC236}">
                <a16:creationId xmlns:a16="http://schemas.microsoft.com/office/drawing/2014/main" id="{83A46511-A6C0-7CD5-63EF-6E7D4C53CA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17" r="30183" b="2"/>
          <a:stretch/>
        </p:blipFill>
        <p:spPr>
          <a:xfrm>
            <a:off x="4889967" y="1281169"/>
            <a:ext cx="1357884" cy="1484634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5D41E60-C420-470E-876D-8F3952590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8638" y="651886"/>
            <a:ext cx="1769608" cy="2743200"/>
          </a:xfrm>
          <a:prstGeom prst="roundRect">
            <a:avLst>
              <a:gd name="adj" fmla="val 74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D5E34D-C045-0104-B35F-488C5331E9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86" r="38491" b="1"/>
          <a:stretch/>
        </p:blipFill>
        <p:spPr>
          <a:xfrm>
            <a:off x="6984501" y="1524059"/>
            <a:ext cx="1357884" cy="97105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873" y="3763809"/>
            <a:ext cx="5089794" cy="2081765"/>
          </a:xfrm>
        </p:spPr>
        <p:txBody>
          <a:bodyPr anchor="ctr">
            <a:normAutofit/>
          </a:bodyPr>
          <a:lstStyle/>
          <a:p>
            <a:pPr>
              <a:buClr>
                <a:srgbClr val="24CFEF"/>
              </a:buClr>
            </a:pPr>
            <a:r>
              <a:rPr lang="en-US"/>
              <a:t>File: index.html</a:t>
            </a:r>
          </a:p>
          <a:p>
            <a:pPr>
              <a:buClr>
                <a:srgbClr val="24CFEF"/>
              </a:buClr>
            </a:pPr>
            <a:r>
              <a:rPr lang="en-US"/>
              <a:t>- Description: Main landing page.</a:t>
            </a:r>
          </a:p>
          <a:p>
            <a:pPr>
              <a:buClr>
                <a:srgbClr val="24CFEF"/>
              </a:buClr>
            </a:pPr>
            <a:r>
              <a:rPr lang="en-US"/>
              <a:t>- Key elements: Navbar, header, product display section.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609599"/>
            <a:ext cx="4076820" cy="2009775"/>
          </a:xfrm>
        </p:spPr>
        <p:txBody>
          <a:bodyPr>
            <a:normAutofit/>
          </a:bodyPr>
          <a:lstStyle/>
          <a:p>
            <a:pPr algn="ctr"/>
            <a:r>
              <a:t>Frontend - Product List</a:t>
            </a:r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BEE111-B144-4445-2BAF-DBAFF8673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71" y="2121934"/>
            <a:ext cx="4380539" cy="668032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CCB251-0019-4885-EFA0-6971057E9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72" y="2947480"/>
            <a:ext cx="4380538" cy="1587944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719" y="2420420"/>
            <a:ext cx="4076820" cy="3288445"/>
          </a:xfrm>
        </p:spPr>
        <p:txBody>
          <a:bodyPr>
            <a:normAutofit/>
          </a:bodyPr>
          <a:lstStyle/>
          <a:p>
            <a:r>
              <a:rPr dirty="0"/>
              <a:t>File: product_list.html</a:t>
            </a:r>
          </a:p>
          <a:p>
            <a:r>
              <a:rPr dirty="0"/>
              <a:t>- Description: </a:t>
            </a:r>
            <a:r>
              <a:rPr lang="en-US" dirty="0"/>
              <a:t>Order Product and </a:t>
            </a:r>
            <a:r>
              <a:rPr dirty="0"/>
              <a:t>Displays the list of products</a:t>
            </a:r>
            <a:r>
              <a:rPr lang="en-US" dirty="0"/>
              <a:t> you ordered</a:t>
            </a:r>
            <a:endParaRPr dirty="0"/>
          </a:p>
          <a:p>
            <a:r>
              <a:rPr dirty="0"/>
              <a:t>- Key features: Add, edit, delete products.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94" y="609600"/>
            <a:ext cx="2732755" cy="1905000"/>
          </a:xfrm>
        </p:spPr>
        <p:txBody>
          <a:bodyPr>
            <a:normAutofit/>
          </a:bodyPr>
          <a:lstStyle/>
          <a:p>
            <a:r>
              <a:rPr lang="en-US" sz="2400"/>
              <a:t>Frontend - Edit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94" y="2666999"/>
            <a:ext cx="2732755" cy="3216276"/>
          </a:xfrm>
        </p:spPr>
        <p:txBody>
          <a:bodyPr anchor="t">
            <a:normAutofit/>
          </a:bodyPr>
          <a:lstStyle/>
          <a:p>
            <a:r>
              <a:rPr lang="en-US" sz="1600" dirty="0"/>
              <a:t>File: edit_product.html</a:t>
            </a:r>
          </a:p>
          <a:p>
            <a:r>
              <a:rPr lang="en-US" sz="1600" dirty="0"/>
              <a:t>Description: Form to edit an existing product.</a:t>
            </a:r>
          </a:p>
          <a:p>
            <a:r>
              <a:rPr lang="en-US" sz="1600" dirty="0"/>
              <a:t>Fields: Name, Amount, Phone</a:t>
            </a:r>
          </a:p>
          <a:p>
            <a:r>
              <a:rPr lang="en-US" sz="1600" dirty="0"/>
              <a:t>Key validations: Amount &gt; 0, Phone number is 10 digits.</a:t>
            </a:r>
          </a:p>
          <a:p>
            <a:r>
              <a:rPr lang="en-US" sz="1600" dirty="0"/>
              <a:t>Flash Messages: For validation errors.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5B0FCC-4CB0-AF27-6F24-3BB7C861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131" y="2514600"/>
            <a:ext cx="5187475" cy="239920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94" y="609600"/>
            <a:ext cx="2732755" cy="1905000"/>
          </a:xfrm>
        </p:spPr>
        <p:txBody>
          <a:bodyPr>
            <a:normAutofit/>
          </a:bodyPr>
          <a:lstStyle/>
          <a:p>
            <a:r>
              <a:rPr lang="en-US" sz="2400"/>
              <a:t>Adding a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94" y="2666999"/>
            <a:ext cx="2732755" cy="3216276"/>
          </a:xfrm>
        </p:spPr>
        <p:txBody>
          <a:bodyPr anchor="t">
            <a:normAutofit/>
          </a:bodyPr>
          <a:lstStyle/>
          <a:p>
            <a:r>
              <a:rPr lang="en-US" sz="1600"/>
              <a:t>Form Details:</a:t>
            </a:r>
          </a:p>
          <a:p>
            <a:r>
              <a:rPr lang="en-US" sz="1600"/>
              <a:t>- Fields: Name, Amount, Phone</a:t>
            </a:r>
          </a:p>
          <a:p>
            <a:r>
              <a:rPr lang="en-US" sz="1600"/>
              <a:t>- Validation: Amount &gt; 0, Phone number is 10 digits</a:t>
            </a:r>
          </a:p>
          <a:p>
            <a:r>
              <a:rPr lang="en-US" sz="1600"/>
              <a:t>- Flash Messages: For validation errors.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2C59D28-FAC4-52F1-352E-9411160F0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45" y="2346115"/>
            <a:ext cx="5187475" cy="216577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40</TotalTime>
  <Words>355</Words>
  <Application>Microsoft Office PowerPoint</Application>
  <PresentationFormat>On-screen Show (4:3)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Nike Shop - Product Management System</vt:lpstr>
      <vt:lpstr>Introduction</vt:lpstr>
      <vt:lpstr>Project Architecture</vt:lpstr>
      <vt:lpstr>Backend - Flask Application</vt:lpstr>
      <vt:lpstr>Database Configuration</vt:lpstr>
      <vt:lpstr>Frontend - Index Page</vt:lpstr>
      <vt:lpstr>Frontend - Product List</vt:lpstr>
      <vt:lpstr>Frontend - Edit Product</vt:lpstr>
      <vt:lpstr>Adding a Product</vt:lpstr>
      <vt:lpstr>Deleting a Product</vt:lpstr>
      <vt:lpstr>Demonstration</vt:lpstr>
      <vt:lpstr>Thank you for listening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Ahmad Yahya</dc:creator>
  <cp:keywords/>
  <dc:description>generated using python-pptx</dc:description>
  <cp:lastModifiedBy>Ahmad Yahya</cp:lastModifiedBy>
  <cp:revision>2</cp:revision>
  <dcterms:created xsi:type="dcterms:W3CDTF">2013-01-27T09:14:16Z</dcterms:created>
  <dcterms:modified xsi:type="dcterms:W3CDTF">2024-06-19T15:23:33Z</dcterms:modified>
  <cp:category/>
</cp:coreProperties>
</file>